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16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17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10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408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364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00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78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310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448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0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456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843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509" r="5852"/>
          <a:stretch/>
        </p:blipFill>
        <p:spPr>
          <a:xfrm>
            <a:off x="0" y="4184"/>
            <a:ext cx="7347858" cy="68538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47858" y="337937"/>
            <a:ext cx="484414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Elle a les cheveux blonds.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Elle a les yeux bleus.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Elle n’est ni petite ni grande.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Elle adore les macarons.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Elle parle bien français.</a:t>
            </a:r>
            <a:endParaRPr lang="fr-FR" sz="36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755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47858" y="337937"/>
            <a:ext cx="484414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J’ai les cheveux longs.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J’ai les yeux bleus.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Je ne suis ni grande ni petite.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J’adore les macarons.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Je parle bien français.</a:t>
            </a:r>
            <a:endParaRPr lang="fr-FR" sz="3600" dirty="0">
              <a:latin typeface="Adobe Caslon Pro" panose="0205050205050A0204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654" r="12842"/>
          <a:stretch/>
        </p:blipFill>
        <p:spPr>
          <a:xfrm>
            <a:off x="0" y="2091"/>
            <a:ext cx="7135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46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56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Adobe Caslon Pro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2015-02-26T12:01:54Z</dcterms:created>
  <dcterms:modified xsi:type="dcterms:W3CDTF">2015-02-26T13:02:59Z</dcterms:modified>
</cp:coreProperties>
</file>